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0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smtClean="0"/>
              <a:t>P</a:t>
            </a:r>
            <a:r>
              <a:rPr lang="en-US"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err="1" smtClean="0"/>
              <a:t>BroadcastReceiver</a:t>
            </a:r>
            <a:endParaRPr lang="en-US" dirty="0" smtClean="0"/>
          </a:p>
          <a:p>
            <a:pPr algn="r" rtl="1"/>
            <a:r>
              <a:rPr lang="en-US" dirty="0" err="1" smtClean="0"/>
              <a:t>ContentResolver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3786</TotalTime>
  <Words>4784</Words>
  <Application>Microsoft Macintosh PowerPoint</Application>
  <PresentationFormat>Widescreen</PresentationFormat>
  <Paragraphs>313</Paragraphs>
  <Slides>43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183</cp:revision>
  <dcterms:created xsi:type="dcterms:W3CDTF">2021-05-07T00:22:26Z</dcterms:created>
  <dcterms:modified xsi:type="dcterms:W3CDTF">2021-05-24T01:38:22Z</dcterms:modified>
</cp:coreProperties>
</file>